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Amatic SC"/>
      <p:regular r:id="rId15"/>
      <p:bold r:id="rId16"/>
    </p:embeddedFont>
    <p:embeddedFont>
      <p:font typeface="Source Code Pr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B868DF-8ED7-400A-980B-A3842DFBBD69}">
  <a:tblStyle styleId="{B8B868DF-8ED7-400A-980B-A3842DFBBD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AmaticSC-regular.fntdata"/><Relationship Id="rId14" Type="http://schemas.openxmlformats.org/officeDocument/2006/relationships/slide" Target="slides/slide8.xml"/><Relationship Id="rId17" Type="http://schemas.openxmlformats.org/officeDocument/2006/relationships/font" Target="fonts/SourceCodePro-regular.fntdata"/><Relationship Id="rId16" Type="http://schemas.openxmlformats.org/officeDocument/2006/relationships/font" Target="fonts/AmaticSC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SourceCodePr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SourceCodePr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7b2219914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7b221991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e7b2219914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e7b2219914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e7b2219914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e7b221991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7b221991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e7b221991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7b221991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7b221991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7b2219914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e7b221991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7b221991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7b221991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rgbClr val="A4C2F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Which Email Marketing Software Is The Best?</a:t>
            </a:r>
            <a:endParaRPr sz="60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Know the exact platform you need to start converting more customers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email marketing?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Email marketing is a method of marketing your products or services to </a:t>
            </a:r>
            <a:r>
              <a:rPr lang="en-GB"/>
              <a:t>existing</a:t>
            </a:r>
            <a:r>
              <a:rPr lang="en-GB"/>
              <a:t> customers or customers who have interacted with your brand before.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676" y="2463876"/>
            <a:ext cx="2852175" cy="18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6963" y="24638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are your options?</a:t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699" y="1228687"/>
            <a:ext cx="1290750" cy="12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688" y="1228675"/>
            <a:ext cx="1290750" cy="12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0650" y="2878875"/>
            <a:ext cx="2454818" cy="12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74600" y="1054425"/>
            <a:ext cx="1639250" cy="163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6625" y="2878875"/>
            <a:ext cx="2304911" cy="12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74601" y="2878876"/>
            <a:ext cx="1639250" cy="163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do you need to look for?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Especially for a beginner, the things you need to look for are: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Deliverability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Free plan usage benefits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Easy to navigate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126990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Deliverability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 of AUGUST 2023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0" l="0" r="-12082" t="0"/>
          <a:stretch/>
        </p:blipFill>
        <p:spPr>
          <a:xfrm>
            <a:off x="2997950" y="0"/>
            <a:ext cx="614604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332125" y="0"/>
            <a:ext cx="2899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Free plan benefits</a:t>
            </a:r>
            <a:endParaRPr/>
          </a:p>
        </p:txBody>
      </p:sp>
      <p:graphicFrame>
        <p:nvGraphicFramePr>
          <p:cNvPr id="94" name="Google Shape;94;p18"/>
          <p:cNvGraphicFramePr/>
          <p:nvPr/>
        </p:nvGraphicFramePr>
        <p:xfrm>
          <a:off x="193025" y="1078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{B8B868DF-8ED7-400A-980B-A3842DFBBD69}</a:tableStyleId>
              </a:tblPr>
              <a:tblGrid>
                <a:gridCol w="2184200"/>
                <a:gridCol w="2184200"/>
                <a:gridCol w="2184200"/>
                <a:gridCol w="2184200"/>
              </a:tblGrid>
              <a:tr h="75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MONTHLY EMAILS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SUBSCRIBER LIMIT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FREE PLAN?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9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MailerLite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12,000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9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MailChimp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500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9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GetResponse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2,500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500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9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HubSpot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1,000,000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9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Active Campaign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No free plan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No free plan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9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Brevo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9,000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Unlimited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Yes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ones are easy to navigate and use?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1665">
                <a:solidFill>
                  <a:schemeClr val="accent1"/>
                </a:solidFill>
              </a:rPr>
              <a:t>MailerLite or Brevo takes my pick here.</a:t>
            </a:r>
            <a:endParaRPr sz="1665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-GB" sz="1665">
                <a:solidFill>
                  <a:schemeClr val="accent1"/>
                </a:solidFill>
              </a:rPr>
              <a:t>MailerLite is what I personally use, the deliverability is superb (one of, if not the best). It’s really easy to navigate around and use to a good effect.</a:t>
            </a:r>
            <a:endParaRPr sz="1665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665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b="1" lang="en-GB" sz="1665">
                <a:solidFill>
                  <a:schemeClr val="accent1"/>
                </a:solidFill>
              </a:rPr>
              <a:t>Ones I would avoid as a beginner:</a:t>
            </a:r>
            <a:endParaRPr b="1" sz="1665">
              <a:solidFill>
                <a:schemeClr val="accent1"/>
              </a:solidFill>
            </a:endParaRPr>
          </a:p>
          <a:p>
            <a:pPr indent="-334327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665"/>
              <a:buChar char="●"/>
            </a:pPr>
            <a:r>
              <a:rPr b="1" lang="en-GB" sz="1665">
                <a:solidFill>
                  <a:schemeClr val="accent1"/>
                </a:solidFill>
              </a:rPr>
              <a:t>ActiveCampaign</a:t>
            </a:r>
            <a:r>
              <a:rPr lang="en-GB" sz="1665">
                <a:solidFill>
                  <a:schemeClr val="accent1"/>
                </a:solidFill>
              </a:rPr>
              <a:t> - Designed for advanced users, the interface is for experienced email marketers.</a:t>
            </a:r>
            <a:endParaRPr sz="1665">
              <a:solidFill>
                <a:schemeClr val="accent1"/>
              </a:solidFill>
            </a:endParaRPr>
          </a:p>
          <a:p>
            <a:pPr indent="-334327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65"/>
              <a:buChar char="●"/>
            </a:pPr>
            <a:r>
              <a:rPr b="1" lang="en-GB" sz="1665">
                <a:solidFill>
                  <a:schemeClr val="accent1"/>
                </a:solidFill>
              </a:rPr>
              <a:t>MailChimp</a:t>
            </a:r>
            <a:r>
              <a:rPr lang="en-GB" sz="1665">
                <a:solidFill>
                  <a:schemeClr val="accent1"/>
                </a:solidFill>
              </a:rPr>
              <a:t> - In my own experiences, this platform’s interface is horrible to use, it’s way too confusing for a beginner.</a:t>
            </a:r>
            <a:endParaRPr sz="1665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Would My Pick Be?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33" y="1711600"/>
            <a:ext cx="2178600" cy="21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2529075" y="1408275"/>
            <a:ext cx="6199200" cy="3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latin typeface="Source Code Pro"/>
                <a:ea typeface="Source Code Pro"/>
                <a:cs typeface="Source Code Pro"/>
                <a:sym typeface="Source Code Pro"/>
              </a:rPr>
              <a:t>My pick would be MailerLite.</a:t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Source Code Pro"/>
              <a:buChar char="●"/>
            </a:pPr>
            <a:r>
              <a:rPr lang="en-GB" sz="2200">
                <a:latin typeface="Source Code Pro"/>
                <a:ea typeface="Source Code Pro"/>
                <a:cs typeface="Source Code Pro"/>
                <a:sym typeface="Source Code Pro"/>
              </a:rPr>
              <a:t>Reliable and consistent deliverability</a:t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Source Code Pro"/>
              <a:buChar char="●"/>
            </a:pPr>
            <a:r>
              <a:rPr lang="en-GB" sz="2200">
                <a:latin typeface="Source Code Pro"/>
                <a:ea typeface="Source Code Pro"/>
                <a:cs typeface="Source Code Pro"/>
                <a:sym typeface="Source Code Pro"/>
              </a:rPr>
              <a:t>Good free plan features with plenty of monthly emails and subscriber limits</a:t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Source Code Pro"/>
              <a:buChar char="●"/>
            </a:pPr>
            <a:r>
              <a:rPr lang="en-GB" sz="2200">
                <a:latin typeface="Source Code Pro"/>
                <a:ea typeface="Source Code Pro"/>
                <a:cs typeface="Source Code Pro"/>
                <a:sym typeface="Source Code Pro"/>
              </a:rPr>
              <a:t>Super easy to navigate around</a:t>
            </a:r>
            <a:endParaRPr sz="22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